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13716000" cy="73152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Введение</a:t>
            </a:r>
            <a:endParaRPr sz="6500" b="1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Меркурий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Меркурий - ближайшая к Солнцу планета, с температурой от -180 до +430°C.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868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Венера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868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Венера - вторая планета от Солнца и одна из самых горячих планет в Солнечной системе.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13716000" cy="13716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Земля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13716000" cy="54864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Земля - третья планета от Солнца и единственная в Солнечной системе, где есть жизнь.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868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Марс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868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Марс - четвертая планета от Солнца и известна своей красной поверхностью.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Юпитер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Юпитер - самая большая планета солнечной системы, известная своими мощными бурями и Большим красным пятном.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Сатурн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Сатурн - шестая планета от Солнца и вторая по размерам в Солнечной системе после Юпитера.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868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Уран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868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Уран - седьмая планета от Солнца, известная своей уникальной осью вращения.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13716000" cy="13716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Нептун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13716000" cy="54864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 Нептун - восьмая планета от Солнца, известная своей сложной атмосферой и сильными ветрами.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